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373" r:id="rId3"/>
    <p:sldId id="374" r:id="rId4"/>
    <p:sldId id="436" r:id="rId5"/>
    <p:sldId id="522" r:id="rId6"/>
    <p:sldId id="356" r:id="rId7"/>
    <p:sldId id="517" r:id="rId8"/>
    <p:sldId id="357" r:id="rId9"/>
    <p:sldId id="358" r:id="rId10"/>
    <p:sldId id="359" r:id="rId11"/>
    <p:sldId id="518" r:id="rId12"/>
    <p:sldId id="519" r:id="rId13"/>
    <p:sldId id="520" r:id="rId14"/>
    <p:sldId id="521" r:id="rId15"/>
    <p:sldId id="524" r:id="rId16"/>
    <p:sldId id="523" r:id="rId17"/>
    <p:sldId id="525" r:id="rId18"/>
    <p:sldId id="516" r:id="rId19"/>
    <p:sldId id="346" r:id="rId20"/>
    <p:sldId id="29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154" d="100"/>
          <a:sy n="154" d="100"/>
        </p:scale>
        <p:origin x="570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A36BE471-22B9-449B-8C50-657E7F47B987}"/>
    <pc:docChg chg="undo custSel addSld delSld modSld">
      <pc:chgData name="Wittman, Barry" userId="bff186cd-6ce8-41ba-8e8c-e85cdef216de" providerId="ADAL" clId="{A36BE471-22B9-449B-8C50-657E7F47B987}" dt="2020-03-22T20:57:26.523" v="1014" actId="20577"/>
      <pc:docMkLst>
        <pc:docMk/>
      </pc:docMkLst>
      <pc:sldChg chg="modSp">
        <pc:chgData name="Wittman, Barry" userId="bff186cd-6ce8-41ba-8e8c-e85cdef216de" providerId="ADAL" clId="{A36BE471-22B9-449B-8C50-657E7F47B987}" dt="2020-03-22T19:35:10.211" v="7" actId="20577"/>
        <pc:sldMkLst>
          <pc:docMk/>
          <pc:sldMk cId="0" sldId="256"/>
        </pc:sldMkLst>
        <pc:spChg chg="mod">
          <ac:chgData name="Wittman, Barry" userId="bff186cd-6ce8-41ba-8e8c-e85cdef216de" providerId="ADAL" clId="{A36BE471-22B9-449B-8C50-657E7F47B987}" dt="2020-03-22T19:35:10.211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26.523" v="1014" actId="20577"/>
        <pc:sldMkLst>
          <pc:docMk/>
          <pc:sldMk cId="0" sldId="297"/>
        </pc:sldMkLst>
        <pc:spChg chg="mod">
          <ac:chgData name="Wittman, Barry" userId="bff186cd-6ce8-41ba-8e8c-e85cdef216de" providerId="ADAL" clId="{A36BE471-22B9-449B-8C50-657E7F47B987}" dt="2020-03-22T20:57:26.523" v="1014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12.876" v="1000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A36BE471-22B9-449B-8C50-657E7F47B987}" dt="2020-03-22T20:57:12.876" v="1000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19:35:22.282" v="57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A36BE471-22B9-449B-8C50-657E7F47B987}" dt="2020-03-22T19:35:22.282" v="57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modSp add">
        <pc:chgData name="Wittman, Barry" userId="bff186cd-6ce8-41ba-8e8c-e85cdef216de" providerId="ADAL" clId="{A36BE471-22B9-449B-8C50-657E7F47B987}" dt="2020-03-22T20:56:50.005" v="980" actId="20577"/>
        <pc:sldMkLst>
          <pc:docMk/>
          <pc:sldMk cId="2595273431" sldId="725"/>
        </pc:sldMkLst>
        <pc:spChg chg="mod">
          <ac:chgData name="Wittman, Barry" userId="bff186cd-6ce8-41ba-8e8c-e85cdef216de" providerId="ADAL" clId="{A36BE471-22B9-449B-8C50-657E7F47B987}" dt="2020-03-22T20:56:50.005" v="980" actId="20577"/>
          <ac:spMkLst>
            <pc:docMk/>
            <pc:sldMk cId="2595273431" sldId="725"/>
            <ac:spMk id="3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B9852547-EC80-45FA-8BB5-3E80BDB3C083}"/>
    <pc:docChg chg="undo custSel addSld delSld modSld sldOrd">
      <pc:chgData name="Wittman, Barry" userId="bff186cd-6ce8-41ba-8e8c-e85cdef216de" providerId="ADAL" clId="{B9852547-EC80-45FA-8BB5-3E80BDB3C083}" dt="2020-03-25T02:06:52.477" v="5133"/>
      <pc:docMkLst>
        <pc:docMk/>
      </pc:docMkLst>
      <pc:sldChg chg="modSp">
        <pc:chgData name="Wittman, Barry" userId="bff186cd-6ce8-41ba-8e8c-e85cdef216de" providerId="ADAL" clId="{B9852547-EC80-45FA-8BB5-3E80BDB3C083}" dt="2020-03-25T01:06:54.702" v="12" actId="20577"/>
        <pc:sldMkLst>
          <pc:docMk/>
          <pc:sldMk cId="0" sldId="256"/>
        </pc:sldMkLst>
        <pc:spChg chg="mod">
          <ac:chgData name="Wittman, Barry" userId="bff186cd-6ce8-41ba-8e8c-e85cdef216de" providerId="ADAL" clId="{B9852547-EC80-45FA-8BB5-3E80BDB3C083}" dt="2020-03-25T01:06:54.702" v="1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09:00.024" v="113" actId="20577"/>
        <pc:sldMkLst>
          <pc:docMk/>
          <pc:sldMk cId="0" sldId="297"/>
        </pc:sldMkLst>
        <pc:spChg chg="mod">
          <ac:chgData name="Wittman, Barry" userId="bff186cd-6ce8-41ba-8e8c-e85cdef216de" providerId="ADAL" clId="{B9852547-EC80-45FA-8BB5-3E80BDB3C083}" dt="2020-03-25T01:09:00.024" v="113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B9852547-EC80-45FA-8BB5-3E80BDB3C083}" dt="2020-03-25T01:08:27.783" v="34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B9852547-EC80-45FA-8BB5-3E80BDB3C083}" dt="2020-03-25T01:08:27.783" v="34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10:27.960" v="158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B9852547-EC80-45FA-8BB5-3E80BDB3C083}" dt="2020-03-25T01:10:27.960" v="158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945" v="168" actId="2696"/>
        <pc:sldMkLst>
          <pc:docMk/>
          <pc:sldMk cId="1025296934" sldId="532"/>
        </pc:sldMkLst>
      </pc:sldChg>
      <pc:sldChg chg="del">
        <pc:chgData name="Wittman, Barry" userId="bff186cd-6ce8-41ba-8e8c-e85cdef216de" providerId="ADAL" clId="{B9852547-EC80-45FA-8BB5-3E80BDB3C083}" dt="2020-03-25T01:10:40.969" v="169" actId="2696"/>
        <pc:sldMkLst>
          <pc:docMk/>
          <pc:sldMk cId="1337129738" sldId="533"/>
        </pc:sldMkLst>
      </pc:sldChg>
      <pc:sldChg chg="del">
        <pc:chgData name="Wittman, Barry" userId="bff186cd-6ce8-41ba-8e8c-e85cdef216de" providerId="ADAL" clId="{B9852547-EC80-45FA-8BB5-3E80BDB3C083}" dt="2020-03-25T01:10:40.992" v="170" actId="2696"/>
        <pc:sldMkLst>
          <pc:docMk/>
          <pc:sldMk cId="3751619716" sldId="534"/>
        </pc:sldMkLst>
      </pc:sldChg>
      <pc:sldChg chg="del">
        <pc:chgData name="Wittman, Barry" userId="bff186cd-6ce8-41ba-8e8c-e85cdef216de" providerId="ADAL" clId="{B9852547-EC80-45FA-8BB5-3E80BDB3C083}" dt="2020-03-25T01:10:41.011" v="171" actId="2696"/>
        <pc:sldMkLst>
          <pc:docMk/>
          <pc:sldMk cId="1806387823" sldId="535"/>
        </pc:sldMkLst>
      </pc:sldChg>
      <pc:sldChg chg="del">
        <pc:chgData name="Wittman, Barry" userId="bff186cd-6ce8-41ba-8e8c-e85cdef216de" providerId="ADAL" clId="{B9852547-EC80-45FA-8BB5-3E80BDB3C083}" dt="2020-03-25T01:10:41.027" v="172" actId="2696"/>
        <pc:sldMkLst>
          <pc:docMk/>
          <pc:sldMk cId="139274297" sldId="536"/>
        </pc:sldMkLst>
      </pc:sldChg>
      <pc:sldChg chg="del">
        <pc:chgData name="Wittman, Barry" userId="bff186cd-6ce8-41ba-8e8c-e85cdef216de" providerId="ADAL" clId="{B9852547-EC80-45FA-8BB5-3E80BDB3C083}" dt="2020-03-25T01:10:41.043" v="173" actId="2696"/>
        <pc:sldMkLst>
          <pc:docMk/>
          <pc:sldMk cId="3273986086" sldId="537"/>
        </pc:sldMkLst>
      </pc:sldChg>
      <pc:sldChg chg="del">
        <pc:chgData name="Wittman, Barry" userId="bff186cd-6ce8-41ba-8e8c-e85cdef216de" providerId="ADAL" clId="{B9852547-EC80-45FA-8BB5-3E80BDB3C083}" dt="2020-03-25T01:10:41.055" v="174" actId="2696"/>
        <pc:sldMkLst>
          <pc:docMk/>
          <pc:sldMk cId="2929006796" sldId="540"/>
        </pc:sldMkLst>
      </pc:sldChg>
      <pc:sldChg chg="del">
        <pc:chgData name="Wittman, Barry" userId="bff186cd-6ce8-41ba-8e8c-e85cdef216de" providerId="ADAL" clId="{B9852547-EC80-45FA-8BB5-3E80BDB3C083}" dt="2020-03-25T01:10:41.099" v="177" actId="2696"/>
        <pc:sldMkLst>
          <pc:docMk/>
          <pc:sldMk cId="2213986675" sldId="543"/>
        </pc:sldMkLst>
      </pc:sldChg>
      <pc:sldChg chg="modSp">
        <pc:chgData name="Wittman, Barry" userId="bff186cd-6ce8-41ba-8e8c-e85cdef216de" providerId="ADAL" clId="{B9852547-EC80-45FA-8BB5-3E80BDB3C083}" dt="2020-03-25T01:10:17.643" v="134" actId="20577"/>
        <pc:sldMkLst>
          <pc:docMk/>
          <pc:sldMk cId="1930559557" sldId="613"/>
        </pc:sldMkLst>
        <pc:spChg chg="mod">
          <ac:chgData name="Wittman, Barry" userId="bff186cd-6ce8-41ba-8e8c-e85cdef216de" providerId="ADAL" clId="{B9852547-EC80-45FA-8BB5-3E80BDB3C083}" dt="2020-03-25T01:10:17.643" v="134" actId="20577"/>
          <ac:spMkLst>
            <pc:docMk/>
            <pc:sldMk cId="1930559557" sldId="613"/>
            <ac:spMk id="4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796" v="159" actId="2696"/>
        <pc:sldMkLst>
          <pc:docMk/>
          <pc:sldMk cId="1415437608" sldId="614"/>
        </pc:sldMkLst>
      </pc:sldChg>
      <pc:sldChg chg="del">
        <pc:chgData name="Wittman, Barry" userId="bff186cd-6ce8-41ba-8e8c-e85cdef216de" providerId="ADAL" clId="{B9852547-EC80-45FA-8BB5-3E80BDB3C083}" dt="2020-03-25T01:10:40.814" v="160" actId="2696"/>
        <pc:sldMkLst>
          <pc:docMk/>
          <pc:sldMk cId="1631248626" sldId="615"/>
        </pc:sldMkLst>
      </pc:sldChg>
      <pc:sldChg chg="del">
        <pc:chgData name="Wittman, Barry" userId="bff186cd-6ce8-41ba-8e8c-e85cdef216de" providerId="ADAL" clId="{B9852547-EC80-45FA-8BB5-3E80BDB3C083}" dt="2020-03-25T01:10:40.840" v="161" actId="2696"/>
        <pc:sldMkLst>
          <pc:docMk/>
          <pc:sldMk cId="2675031245" sldId="617"/>
        </pc:sldMkLst>
      </pc:sldChg>
      <pc:sldChg chg="del">
        <pc:chgData name="Wittman, Barry" userId="bff186cd-6ce8-41ba-8e8c-e85cdef216de" providerId="ADAL" clId="{B9852547-EC80-45FA-8BB5-3E80BDB3C083}" dt="2020-03-25T01:10:40.863" v="162" actId="2696"/>
        <pc:sldMkLst>
          <pc:docMk/>
          <pc:sldMk cId="2923792617" sldId="620"/>
        </pc:sldMkLst>
      </pc:sldChg>
      <pc:sldChg chg="del">
        <pc:chgData name="Wittman, Barry" userId="bff186cd-6ce8-41ba-8e8c-e85cdef216de" providerId="ADAL" clId="{B9852547-EC80-45FA-8BB5-3E80BDB3C083}" dt="2020-03-25T01:10:40.896" v="164" actId="2696"/>
        <pc:sldMkLst>
          <pc:docMk/>
          <pc:sldMk cId="2722568133" sldId="622"/>
        </pc:sldMkLst>
      </pc:sldChg>
      <pc:sldChg chg="del">
        <pc:chgData name="Wittman, Barry" userId="bff186cd-6ce8-41ba-8e8c-e85cdef216de" providerId="ADAL" clId="{B9852547-EC80-45FA-8BB5-3E80BDB3C083}" dt="2020-03-25T01:10:40.912" v="165" actId="2696"/>
        <pc:sldMkLst>
          <pc:docMk/>
          <pc:sldMk cId="4211307364" sldId="623"/>
        </pc:sldMkLst>
      </pc:sldChg>
      <pc:sldChg chg="del">
        <pc:chgData name="Wittman, Barry" userId="bff186cd-6ce8-41ba-8e8c-e85cdef216de" providerId="ADAL" clId="{B9852547-EC80-45FA-8BB5-3E80BDB3C083}" dt="2020-03-25T01:10:40.924" v="166" actId="2696"/>
        <pc:sldMkLst>
          <pc:docMk/>
          <pc:sldMk cId="1080625466" sldId="624"/>
        </pc:sldMkLst>
      </pc:sldChg>
      <pc:sldChg chg="del">
        <pc:chgData name="Wittman, Barry" userId="bff186cd-6ce8-41ba-8e8c-e85cdef216de" providerId="ADAL" clId="{B9852547-EC80-45FA-8BB5-3E80BDB3C083}" dt="2020-03-25T01:10:40.880" v="163" actId="2696"/>
        <pc:sldMkLst>
          <pc:docMk/>
          <pc:sldMk cId="1676703351" sldId="625"/>
        </pc:sldMkLst>
      </pc:sldChg>
      <pc:sldChg chg="del">
        <pc:chgData name="Wittman, Barry" userId="bff186cd-6ce8-41ba-8e8c-e85cdef216de" providerId="ADAL" clId="{B9852547-EC80-45FA-8BB5-3E80BDB3C083}" dt="2020-03-25T01:10:41.120" v="178" actId="2696"/>
        <pc:sldMkLst>
          <pc:docMk/>
          <pc:sldMk cId="2434476492" sldId="712"/>
        </pc:sldMkLst>
      </pc:sldChg>
      <pc:sldChg chg="del">
        <pc:chgData name="Wittman, Barry" userId="bff186cd-6ce8-41ba-8e8c-e85cdef216de" providerId="ADAL" clId="{B9852547-EC80-45FA-8BB5-3E80BDB3C083}" dt="2020-03-25T01:10:41.149" v="179" actId="2696"/>
        <pc:sldMkLst>
          <pc:docMk/>
          <pc:sldMk cId="770306863" sldId="713"/>
        </pc:sldMkLst>
      </pc:sldChg>
      <pc:sldChg chg="del">
        <pc:chgData name="Wittman, Barry" userId="bff186cd-6ce8-41ba-8e8c-e85cdef216de" providerId="ADAL" clId="{B9852547-EC80-45FA-8BB5-3E80BDB3C083}" dt="2020-03-25T01:10:41.241" v="180" actId="2696"/>
        <pc:sldMkLst>
          <pc:docMk/>
          <pc:sldMk cId="3391307975" sldId="714"/>
        </pc:sldMkLst>
      </pc:sldChg>
      <pc:sldChg chg="del">
        <pc:chgData name="Wittman, Barry" userId="bff186cd-6ce8-41ba-8e8c-e85cdef216de" providerId="ADAL" clId="{B9852547-EC80-45FA-8BB5-3E80BDB3C083}" dt="2020-03-25T01:10:41.256" v="181" actId="2696"/>
        <pc:sldMkLst>
          <pc:docMk/>
          <pc:sldMk cId="2144546999" sldId="715"/>
        </pc:sldMkLst>
      </pc:sldChg>
      <pc:sldChg chg="del">
        <pc:chgData name="Wittman, Barry" userId="bff186cd-6ce8-41ba-8e8c-e85cdef216de" providerId="ADAL" clId="{B9852547-EC80-45FA-8BB5-3E80BDB3C083}" dt="2020-03-25T01:10:41.269" v="182" actId="2696"/>
        <pc:sldMkLst>
          <pc:docMk/>
          <pc:sldMk cId="2489736527" sldId="716"/>
        </pc:sldMkLst>
      </pc:sldChg>
      <pc:sldChg chg="del">
        <pc:chgData name="Wittman, Barry" userId="bff186cd-6ce8-41ba-8e8c-e85cdef216de" providerId="ADAL" clId="{B9852547-EC80-45FA-8BB5-3E80BDB3C083}" dt="2020-03-25T01:10:41.281" v="183" actId="2696"/>
        <pc:sldMkLst>
          <pc:docMk/>
          <pc:sldMk cId="1694651347" sldId="717"/>
        </pc:sldMkLst>
      </pc:sldChg>
      <pc:sldChg chg="del">
        <pc:chgData name="Wittman, Barry" userId="bff186cd-6ce8-41ba-8e8c-e85cdef216de" providerId="ADAL" clId="{B9852547-EC80-45FA-8BB5-3E80BDB3C083}" dt="2020-03-25T01:10:41.297" v="184" actId="2696"/>
        <pc:sldMkLst>
          <pc:docMk/>
          <pc:sldMk cId="2663370160" sldId="718"/>
        </pc:sldMkLst>
      </pc:sldChg>
      <pc:sldChg chg="del">
        <pc:chgData name="Wittman, Barry" userId="bff186cd-6ce8-41ba-8e8c-e85cdef216de" providerId="ADAL" clId="{B9852547-EC80-45FA-8BB5-3E80BDB3C083}" dt="2020-03-25T01:10:41.313" v="185" actId="2696"/>
        <pc:sldMkLst>
          <pc:docMk/>
          <pc:sldMk cId="1606929235" sldId="719"/>
        </pc:sldMkLst>
      </pc:sldChg>
      <pc:sldChg chg="del">
        <pc:chgData name="Wittman, Barry" userId="bff186cd-6ce8-41ba-8e8c-e85cdef216de" providerId="ADAL" clId="{B9852547-EC80-45FA-8BB5-3E80BDB3C083}" dt="2020-03-25T01:10:41.329" v="186" actId="2696"/>
        <pc:sldMkLst>
          <pc:docMk/>
          <pc:sldMk cId="3900392801" sldId="720"/>
        </pc:sldMkLst>
      </pc:sldChg>
      <pc:sldChg chg="del">
        <pc:chgData name="Wittman, Barry" userId="bff186cd-6ce8-41ba-8e8c-e85cdef216de" providerId="ADAL" clId="{B9852547-EC80-45FA-8BB5-3E80BDB3C083}" dt="2020-03-25T01:10:41.344" v="187" actId="2696"/>
        <pc:sldMkLst>
          <pc:docMk/>
          <pc:sldMk cId="3421214807" sldId="721"/>
        </pc:sldMkLst>
      </pc:sldChg>
      <pc:sldChg chg="del">
        <pc:chgData name="Wittman, Barry" userId="bff186cd-6ce8-41ba-8e8c-e85cdef216de" providerId="ADAL" clId="{B9852547-EC80-45FA-8BB5-3E80BDB3C083}" dt="2020-03-25T01:10:41.375" v="188" actId="2696"/>
        <pc:sldMkLst>
          <pc:docMk/>
          <pc:sldMk cId="1725281357" sldId="722"/>
        </pc:sldMkLst>
      </pc:sldChg>
      <pc:sldChg chg="del">
        <pc:chgData name="Wittman, Barry" userId="bff186cd-6ce8-41ba-8e8c-e85cdef216de" providerId="ADAL" clId="{B9852547-EC80-45FA-8BB5-3E80BDB3C083}" dt="2020-03-25T01:10:41.412" v="189" actId="2696"/>
        <pc:sldMkLst>
          <pc:docMk/>
          <pc:sldMk cId="1969254101" sldId="723"/>
        </pc:sldMkLst>
      </pc:sldChg>
      <pc:sldChg chg="del">
        <pc:chgData name="Wittman, Barry" userId="bff186cd-6ce8-41ba-8e8c-e85cdef216de" providerId="ADAL" clId="{B9852547-EC80-45FA-8BB5-3E80BDB3C083}" dt="2020-03-25T01:10:41.461" v="191" actId="2696"/>
        <pc:sldMkLst>
          <pc:docMk/>
          <pc:sldMk cId="2479070334" sldId="724"/>
        </pc:sldMkLst>
      </pc:sldChg>
      <pc:sldChg chg="ord">
        <pc:chgData name="Wittman, Barry" userId="bff186cd-6ce8-41ba-8e8c-e85cdef216de" providerId="ADAL" clId="{B9852547-EC80-45FA-8BB5-3E80BDB3C083}" dt="2020-03-25T01:10:09.644" v="114"/>
        <pc:sldMkLst>
          <pc:docMk/>
          <pc:sldMk cId="2595273431" sldId="725"/>
        </pc:sldMkLst>
      </pc:sldChg>
      <pc:sldChg chg="del">
        <pc:chgData name="Wittman, Barry" userId="bff186cd-6ce8-41ba-8e8c-e85cdef216de" providerId="ADAL" clId="{B9852547-EC80-45FA-8BB5-3E80BDB3C083}" dt="2020-03-25T01:10:41.471" v="192" actId="2696"/>
        <pc:sldMkLst>
          <pc:docMk/>
          <pc:sldMk cId="3022296448" sldId="726"/>
        </pc:sldMkLst>
      </pc:sldChg>
      <pc:sldChg chg="del">
        <pc:chgData name="Wittman, Barry" userId="bff186cd-6ce8-41ba-8e8c-e85cdef216de" providerId="ADAL" clId="{B9852547-EC80-45FA-8BB5-3E80BDB3C083}" dt="2020-03-25T01:10:41.441" v="190" actId="2696"/>
        <pc:sldMkLst>
          <pc:docMk/>
          <pc:sldMk cId="2417742516" sldId="727"/>
        </pc:sldMkLst>
      </pc:sldChg>
      <pc:sldChg chg="modSp add">
        <pc:chgData name="Wittman, Barry" userId="bff186cd-6ce8-41ba-8e8c-e85cdef216de" providerId="ADAL" clId="{B9852547-EC80-45FA-8BB5-3E80BDB3C083}" dt="2020-03-25T01:11:37.788" v="194" actId="27636"/>
        <pc:sldMkLst>
          <pc:docMk/>
          <pc:sldMk cId="2267296482" sldId="733"/>
        </pc:sldMkLst>
        <pc:spChg chg="mod">
          <ac:chgData name="Wittman, Barry" userId="bff186cd-6ce8-41ba-8e8c-e85cdef216de" providerId="ADAL" clId="{B9852547-EC80-45FA-8BB5-3E80BDB3C083}" dt="2020-03-25T01:11:37.788" v="194" actId="27636"/>
          <ac:spMkLst>
            <pc:docMk/>
            <pc:sldMk cId="2267296482" sldId="733"/>
            <ac:spMk id="3" creationId="{00000000-0000-0000-0000-000000000000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1:48:32.376" v="3085" actId="403"/>
        <pc:sldMkLst>
          <pc:docMk/>
          <pc:sldMk cId="1095429772" sldId="734"/>
        </pc:sldMkLst>
        <pc:spChg chg="mod">
          <ac:chgData name="Wittman, Barry" userId="bff186cd-6ce8-41ba-8e8c-e85cdef216de" providerId="ADAL" clId="{B9852547-EC80-45FA-8BB5-3E80BDB3C083}" dt="2020-03-25T01:12:36.803" v="227" actId="20577"/>
          <ac:spMkLst>
            <pc:docMk/>
            <pc:sldMk cId="1095429772" sldId="734"/>
            <ac:spMk id="2" creationId="{B26916CF-C7CC-4BC2-9CDF-542094DACCF7}"/>
          </ac:spMkLst>
        </pc:spChg>
        <pc:spChg chg="mod">
          <ac:chgData name="Wittman, Barry" userId="bff186cd-6ce8-41ba-8e8c-e85cdef216de" providerId="ADAL" clId="{B9852547-EC80-45FA-8BB5-3E80BDB3C083}" dt="2020-03-25T01:17:05.218" v="689" actId="108"/>
          <ac:spMkLst>
            <pc:docMk/>
            <pc:sldMk cId="1095429772" sldId="734"/>
            <ac:spMk id="3" creationId="{77DF5AF8-8B3F-421B-B732-7BAF81D840FF}"/>
          </ac:spMkLst>
        </pc:spChg>
        <pc:spChg chg="add mod">
          <ac:chgData name="Wittman, Barry" userId="bff186cd-6ce8-41ba-8e8c-e85cdef216de" providerId="ADAL" clId="{B9852547-EC80-45FA-8BB5-3E80BDB3C083}" dt="2020-03-25T01:48:32.376" v="3085" actId="403"/>
          <ac:spMkLst>
            <pc:docMk/>
            <pc:sldMk cId="1095429772" sldId="734"/>
            <ac:spMk id="4" creationId="{0C3BEC80-9561-4119-B556-A2F7BF90A675}"/>
          </ac:spMkLst>
        </pc:spChg>
        <pc:spChg chg="add mod">
          <ac:chgData name="Wittman, Barry" userId="bff186cd-6ce8-41ba-8e8c-e85cdef216de" providerId="ADAL" clId="{B9852547-EC80-45FA-8BB5-3E80BDB3C083}" dt="2020-03-25T01:16:44.207" v="681" actId="1035"/>
          <ac:spMkLst>
            <pc:docMk/>
            <pc:sldMk cId="1095429772" sldId="734"/>
            <ac:spMk id="5" creationId="{0D88C6F5-8664-4DC4-9C98-0E75AF763AE8}"/>
          </ac:spMkLst>
        </pc:spChg>
      </pc:sldChg>
      <pc:sldChg chg="addSp delSp modSp add modAnim">
        <pc:chgData name="Wittman, Barry" userId="bff186cd-6ce8-41ba-8e8c-e85cdef216de" providerId="ADAL" clId="{B9852547-EC80-45FA-8BB5-3E80BDB3C083}" dt="2020-03-25T01:31:11.172" v="1079"/>
        <pc:sldMkLst>
          <pc:docMk/>
          <pc:sldMk cId="3209449690" sldId="735"/>
        </pc:sldMkLst>
        <pc:spChg chg="mod">
          <ac:chgData name="Wittman, Barry" userId="bff186cd-6ce8-41ba-8e8c-e85cdef216de" providerId="ADAL" clId="{B9852547-EC80-45FA-8BB5-3E80BDB3C083}" dt="2020-03-25T01:23:15.921" v="963" actId="20577"/>
          <ac:spMkLst>
            <pc:docMk/>
            <pc:sldMk cId="3209449690" sldId="735"/>
            <ac:spMk id="2" creationId="{E87819BB-EB42-49F6-A004-742D440802C5}"/>
          </ac:spMkLst>
        </pc:spChg>
        <pc:spChg chg="del">
          <ac:chgData name="Wittman, Barry" userId="bff186cd-6ce8-41ba-8e8c-e85cdef216de" providerId="ADAL" clId="{B9852547-EC80-45FA-8BB5-3E80BDB3C083}" dt="2020-03-25T01:19:22.162" v="696" actId="931"/>
          <ac:spMkLst>
            <pc:docMk/>
            <pc:sldMk cId="3209449690" sldId="735"/>
            <ac:spMk id="3" creationId="{A2D46DD4-C237-492E-9400-5429176872B6}"/>
          </ac:spMkLst>
        </pc:spChg>
        <pc:spChg chg="add del mod">
          <ac:chgData name="Wittman, Barry" userId="bff186cd-6ce8-41ba-8e8c-e85cdef216de" providerId="ADAL" clId="{B9852547-EC80-45FA-8BB5-3E80BDB3C083}" dt="2020-03-25T01:20:17.337" v="704" actId="478"/>
          <ac:spMkLst>
            <pc:docMk/>
            <pc:sldMk cId="3209449690" sldId="735"/>
            <ac:spMk id="6" creationId="{49457137-1185-44D8-B554-0CD86CE114E1}"/>
          </ac:spMkLst>
        </pc:spChg>
        <pc:spChg chg="add mod ord">
          <ac:chgData name="Wittman, Barry" userId="bff186cd-6ce8-41ba-8e8c-e85cdef216de" providerId="ADAL" clId="{B9852547-EC80-45FA-8BB5-3E80BDB3C083}" dt="2020-03-25T01:30:29.564" v="1076" actId="2711"/>
          <ac:spMkLst>
            <pc:docMk/>
            <pc:sldMk cId="3209449690" sldId="735"/>
            <ac:spMk id="14" creationId="{ABC02424-C5D2-4A58-AD98-CDFED13F3C61}"/>
          </ac:spMkLst>
        </pc:spChg>
        <pc:spChg chg="add mod">
          <ac:chgData name="Wittman, Barry" userId="bff186cd-6ce8-41ba-8e8c-e85cdef216de" providerId="ADAL" clId="{B9852547-EC80-45FA-8BB5-3E80BDB3C083}" dt="2020-03-25T01:30:08.120" v="1072" actId="14100"/>
          <ac:spMkLst>
            <pc:docMk/>
            <pc:sldMk cId="3209449690" sldId="735"/>
            <ac:spMk id="17" creationId="{8888EB1D-4E76-4D77-8D98-6B3ED149AF53}"/>
          </ac:spMkLst>
        </pc:spChg>
        <pc:spChg chg="add mod">
          <ac:chgData name="Wittman, Barry" userId="bff186cd-6ce8-41ba-8e8c-e85cdef216de" providerId="ADAL" clId="{B9852547-EC80-45FA-8BB5-3E80BDB3C083}" dt="2020-03-25T01:29:02.079" v="1019" actId="1076"/>
          <ac:spMkLst>
            <pc:docMk/>
            <pc:sldMk cId="3209449690" sldId="735"/>
            <ac:spMk id="18" creationId="{C5496496-739A-4A26-AA67-84A25B692BA2}"/>
          </ac:spMkLst>
        </pc:spChg>
        <pc:spChg chg="add mod">
          <ac:chgData name="Wittman, Barry" userId="bff186cd-6ce8-41ba-8e8c-e85cdef216de" providerId="ADAL" clId="{B9852547-EC80-45FA-8BB5-3E80BDB3C083}" dt="2020-03-25T01:29:10.145" v="1027" actId="20577"/>
          <ac:spMkLst>
            <pc:docMk/>
            <pc:sldMk cId="3209449690" sldId="735"/>
            <ac:spMk id="19" creationId="{C0AE1830-F9D5-4140-9CEE-D5E5738B7347}"/>
          </ac:spMkLst>
        </pc:spChg>
        <pc:spChg chg="add mod">
          <ac:chgData name="Wittman, Barry" userId="bff186cd-6ce8-41ba-8e8c-e85cdef216de" providerId="ADAL" clId="{B9852547-EC80-45FA-8BB5-3E80BDB3C083}" dt="2020-03-25T01:30:12.983" v="1073" actId="1076"/>
          <ac:spMkLst>
            <pc:docMk/>
            <pc:sldMk cId="3209449690" sldId="735"/>
            <ac:spMk id="20" creationId="{348E1F9E-1C41-41EA-8B1A-7B30C2396A2A}"/>
          </ac:spMkLst>
        </pc:spChg>
        <pc:picChg chg="add del mod">
          <ac:chgData name="Wittman, Barry" userId="bff186cd-6ce8-41ba-8e8c-e85cdef216de" providerId="ADAL" clId="{B9852547-EC80-45FA-8BB5-3E80BDB3C083}" dt="2020-03-25T01:21:56.358" v="714" actId="478"/>
          <ac:picMkLst>
            <pc:docMk/>
            <pc:sldMk cId="3209449690" sldId="735"/>
            <ac:picMk id="5" creationId="{C83BE08D-8500-478C-BE29-593F7C890DCA}"/>
          </ac:picMkLst>
        </pc:picChg>
        <pc:picChg chg="add del mod">
          <ac:chgData name="Wittman, Barry" userId="bff186cd-6ce8-41ba-8e8c-e85cdef216de" providerId="ADAL" clId="{B9852547-EC80-45FA-8BB5-3E80BDB3C083}" dt="2020-03-25T01:21:59.714" v="715" actId="478"/>
          <ac:picMkLst>
            <pc:docMk/>
            <pc:sldMk cId="3209449690" sldId="735"/>
            <ac:picMk id="8" creationId="{63A16F36-C3B8-4BB5-AFA2-B02EECB26074}"/>
          </ac:picMkLst>
        </pc:picChg>
        <pc:picChg chg="add mod">
          <ac:chgData name="Wittman, Barry" userId="bff186cd-6ce8-41ba-8e8c-e85cdef216de" providerId="ADAL" clId="{B9852547-EC80-45FA-8BB5-3E80BDB3C083}" dt="2020-03-25T01:26:18.153" v="994" actId="1076"/>
          <ac:picMkLst>
            <pc:docMk/>
            <pc:sldMk cId="3209449690" sldId="735"/>
            <ac:picMk id="10" creationId="{97D20CF5-B5EE-4F9A-B99F-2FE9E7CC4B40}"/>
          </ac:picMkLst>
        </pc:picChg>
        <pc:picChg chg="add mo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2" creationId="{9532BC56-D6F4-40D2-916A-2360152D85F0}"/>
          </ac:picMkLst>
        </pc:picChg>
        <pc:picChg chg="add mod or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6" creationId="{D925BCBD-A9D6-422E-AC58-225FF7FD8F40}"/>
          </ac:picMkLst>
        </pc:picChg>
      </pc:sldChg>
      <pc:sldChg chg="addSp modSp add modAnim">
        <pc:chgData name="Wittman, Barry" userId="bff186cd-6ce8-41ba-8e8c-e85cdef216de" providerId="ADAL" clId="{B9852547-EC80-45FA-8BB5-3E80BDB3C083}" dt="2020-03-25T01:49:20.158" v="3184"/>
        <pc:sldMkLst>
          <pc:docMk/>
          <pc:sldMk cId="1821423254" sldId="736"/>
        </pc:sldMkLst>
        <pc:spChg chg="mod">
          <ac:chgData name="Wittman, Barry" userId="bff186cd-6ce8-41ba-8e8c-e85cdef216de" providerId="ADAL" clId="{B9852547-EC80-45FA-8BB5-3E80BDB3C083}" dt="2020-03-25T01:31:37.977" v="1112" actId="20577"/>
          <ac:spMkLst>
            <pc:docMk/>
            <pc:sldMk cId="1821423254" sldId="736"/>
            <ac:spMk id="2" creationId="{4002654C-94B7-47A8-8952-078B2DF1FAD3}"/>
          </ac:spMkLst>
        </pc:spChg>
        <pc:spChg chg="mod">
          <ac:chgData name="Wittman, Barry" userId="bff186cd-6ce8-41ba-8e8c-e85cdef216de" providerId="ADAL" clId="{B9852547-EC80-45FA-8BB5-3E80BDB3C083}" dt="2020-03-25T01:49:07.062" v="3181" actId="20577"/>
          <ac:spMkLst>
            <pc:docMk/>
            <pc:sldMk cId="1821423254" sldId="736"/>
            <ac:spMk id="3" creationId="{351B0E31-8865-49B5-8B87-E0BE44F7E564}"/>
          </ac:spMkLst>
        </pc:spChg>
        <pc:spChg chg="add mod">
          <ac:chgData name="Wittman, Barry" userId="bff186cd-6ce8-41ba-8e8c-e85cdef216de" providerId="ADAL" clId="{B9852547-EC80-45FA-8BB5-3E80BDB3C083}" dt="2020-03-25T01:48:43.664" v="3086" actId="20577"/>
          <ac:spMkLst>
            <pc:docMk/>
            <pc:sldMk cId="1821423254" sldId="736"/>
            <ac:spMk id="4" creationId="{F1DDED20-E165-46D0-8F64-45B07B7844C3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39:08.089" v="2229" actId="2711"/>
        <pc:sldMkLst>
          <pc:docMk/>
          <pc:sldMk cId="3066325359" sldId="737"/>
        </pc:sldMkLst>
        <pc:spChg chg="mod">
          <ac:chgData name="Wittman, Barry" userId="bff186cd-6ce8-41ba-8e8c-e85cdef216de" providerId="ADAL" clId="{B9852547-EC80-45FA-8BB5-3E80BDB3C083}" dt="2020-03-25T01:35:27.414" v="1577" actId="20577"/>
          <ac:spMkLst>
            <pc:docMk/>
            <pc:sldMk cId="3066325359" sldId="737"/>
            <ac:spMk id="2" creationId="{32429055-2CC5-4C83-A1BA-2160201F80D1}"/>
          </ac:spMkLst>
        </pc:spChg>
        <pc:spChg chg="mod">
          <ac:chgData name="Wittman, Barry" userId="bff186cd-6ce8-41ba-8e8c-e85cdef216de" providerId="ADAL" clId="{B9852547-EC80-45FA-8BB5-3E80BDB3C083}" dt="2020-03-25T01:39:08.089" v="2229" actId="2711"/>
          <ac:spMkLst>
            <pc:docMk/>
            <pc:sldMk cId="3066325359" sldId="737"/>
            <ac:spMk id="3" creationId="{59FFB937-2B38-48FE-B19A-EDE7800E2A7D}"/>
          </ac:spMkLst>
        </pc:spChg>
      </pc:sldChg>
      <pc:sldChg chg="modSp add ord modAnim">
        <pc:chgData name="Wittman, Barry" userId="bff186cd-6ce8-41ba-8e8c-e85cdef216de" providerId="ADAL" clId="{B9852547-EC80-45FA-8BB5-3E80BDB3C083}" dt="2020-03-25T01:35:21.372" v="1561"/>
        <pc:sldMkLst>
          <pc:docMk/>
          <pc:sldMk cId="500237577" sldId="738"/>
        </pc:sldMkLst>
        <pc:spChg chg="mod">
          <ac:chgData name="Wittman, Barry" userId="bff186cd-6ce8-41ba-8e8c-e85cdef216de" providerId="ADAL" clId="{B9852547-EC80-45FA-8BB5-3E80BDB3C083}" dt="2020-03-25T01:31:56.337" v="1146" actId="20577"/>
          <ac:spMkLst>
            <pc:docMk/>
            <pc:sldMk cId="500237577" sldId="738"/>
            <ac:spMk id="2" creationId="{7FC7485A-6F52-4E7B-9C59-56BBB738D8A0}"/>
          </ac:spMkLst>
        </pc:spChg>
        <pc:spChg chg="mod">
          <ac:chgData name="Wittman, Barry" userId="bff186cd-6ce8-41ba-8e8c-e85cdef216de" providerId="ADAL" clId="{B9852547-EC80-45FA-8BB5-3E80BDB3C083}" dt="2020-03-25T01:35:11.852" v="1559" actId="20577"/>
          <ac:spMkLst>
            <pc:docMk/>
            <pc:sldMk cId="500237577" sldId="738"/>
            <ac:spMk id="3" creationId="{4752CAAD-D58F-45CF-A6F3-B4B5A9A01024}"/>
          </ac:spMkLst>
        </pc:spChg>
      </pc:sldChg>
      <pc:sldChg chg="modSp add">
        <pc:chgData name="Wittman, Barry" userId="bff186cd-6ce8-41ba-8e8c-e85cdef216de" providerId="ADAL" clId="{B9852547-EC80-45FA-8BB5-3E80BDB3C083}" dt="2020-03-25T01:39:17.606" v="2234" actId="20577"/>
        <pc:sldMkLst>
          <pc:docMk/>
          <pc:sldMk cId="430868910" sldId="739"/>
        </pc:sldMkLst>
        <pc:spChg chg="mod">
          <ac:chgData name="Wittman, Barry" userId="bff186cd-6ce8-41ba-8e8c-e85cdef216de" providerId="ADAL" clId="{B9852547-EC80-45FA-8BB5-3E80BDB3C083}" dt="2020-03-25T01:39:17.606" v="2234" actId="20577"/>
          <ac:spMkLst>
            <pc:docMk/>
            <pc:sldMk cId="430868910" sldId="739"/>
            <ac:spMk id="3" creationId="{00000000-0000-0000-0000-000000000000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51:10.372" v="3596"/>
        <pc:sldMkLst>
          <pc:docMk/>
          <pc:sldMk cId="1461427349" sldId="740"/>
        </pc:sldMkLst>
        <pc:spChg chg="mod">
          <ac:chgData name="Wittman, Barry" userId="bff186cd-6ce8-41ba-8e8c-e85cdef216de" providerId="ADAL" clId="{B9852547-EC80-45FA-8BB5-3E80BDB3C083}" dt="2020-03-25T01:40:12.759" v="2272" actId="20577"/>
          <ac:spMkLst>
            <pc:docMk/>
            <pc:sldMk cId="1461427349" sldId="740"/>
            <ac:spMk id="2" creationId="{7B014203-76F2-4A9B-8E59-DDA23A88818D}"/>
          </ac:spMkLst>
        </pc:spChg>
        <pc:spChg chg="mod">
          <ac:chgData name="Wittman, Barry" userId="bff186cd-6ce8-41ba-8e8c-e85cdef216de" providerId="ADAL" clId="{B9852547-EC80-45FA-8BB5-3E80BDB3C083}" dt="2020-03-25T01:51:04.860" v="3594" actId="20577"/>
          <ac:spMkLst>
            <pc:docMk/>
            <pc:sldMk cId="1461427349" sldId="740"/>
            <ac:spMk id="3" creationId="{D15CFAE5-02DE-4BF7-B3BE-A4A6A0E47823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2:06:03.822" v="5119"/>
        <pc:sldMkLst>
          <pc:docMk/>
          <pc:sldMk cId="1439494505" sldId="741"/>
        </pc:sldMkLst>
        <pc:spChg chg="mod">
          <ac:chgData name="Wittman, Barry" userId="bff186cd-6ce8-41ba-8e8c-e85cdef216de" providerId="ADAL" clId="{B9852547-EC80-45FA-8BB5-3E80BDB3C083}" dt="2020-03-25T02:05:16.660" v="5109" actId="20577"/>
          <ac:spMkLst>
            <pc:docMk/>
            <pc:sldMk cId="1439494505" sldId="741"/>
            <ac:spMk id="2" creationId="{BB32CC29-0367-4272-AACD-F3695FB0CE55}"/>
          </ac:spMkLst>
        </pc:spChg>
        <pc:spChg chg="mod">
          <ac:chgData name="Wittman, Barry" userId="bff186cd-6ce8-41ba-8e8c-e85cdef216de" providerId="ADAL" clId="{B9852547-EC80-45FA-8BB5-3E80BDB3C083}" dt="2020-03-25T02:05:35.848" v="5116" actId="108"/>
          <ac:spMkLst>
            <pc:docMk/>
            <pc:sldMk cId="1439494505" sldId="741"/>
            <ac:spMk id="3" creationId="{ABB61674-65E3-4F92-861F-6E3AC0213E4F}"/>
          </ac:spMkLst>
        </pc:spChg>
        <pc:spChg chg="add mod">
          <ac:chgData name="Wittman, Barry" userId="bff186cd-6ce8-41ba-8e8c-e85cdef216de" providerId="ADAL" clId="{B9852547-EC80-45FA-8BB5-3E80BDB3C083}" dt="2020-03-25T02:04:20.839" v="5045" actId="1035"/>
          <ac:spMkLst>
            <pc:docMk/>
            <pc:sldMk cId="1439494505" sldId="741"/>
            <ac:spMk id="4" creationId="{D1916554-DEA2-4037-8699-49569D424E72}"/>
          </ac:spMkLst>
        </pc:spChg>
        <pc:spChg chg="add mod">
          <ac:chgData name="Wittman, Barry" userId="bff186cd-6ce8-41ba-8e8c-e85cdef216de" providerId="ADAL" clId="{B9852547-EC80-45FA-8BB5-3E80BDB3C083}" dt="2020-03-25T02:05:06.513" v="5107" actId="404"/>
          <ac:spMkLst>
            <pc:docMk/>
            <pc:sldMk cId="1439494505" sldId="741"/>
            <ac:spMk id="5" creationId="{2BCB9E3D-918E-4D7F-84E1-8C3C40EAD94A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49.557" v="5132"/>
        <pc:sldMkLst>
          <pc:docMk/>
          <pc:sldMk cId="725595979" sldId="742"/>
        </pc:sldMkLst>
        <pc:spChg chg="mod">
          <ac:chgData name="Wittman, Barry" userId="bff186cd-6ce8-41ba-8e8c-e85cdef216de" providerId="ADAL" clId="{B9852547-EC80-45FA-8BB5-3E80BDB3C083}" dt="2020-03-25T01:42:35.336" v="2617" actId="20577"/>
          <ac:spMkLst>
            <pc:docMk/>
            <pc:sldMk cId="725595979" sldId="742"/>
            <ac:spMk id="2" creationId="{F8B3EDEE-FA09-454A-A2F1-7E9DB592B6C1}"/>
          </ac:spMkLst>
        </pc:spChg>
        <pc:spChg chg="mod">
          <ac:chgData name="Wittman, Barry" userId="bff186cd-6ce8-41ba-8e8c-e85cdef216de" providerId="ADAL" clId="{B9852547-EC80-45FA-8BB5-3E80BDB3C083}" dt="2020-03-25T02:06:46.381" v="5131" actId="2711"/>
          <ac:spMkLst>
            <pc:docMk/>
            <pc:sldMk cId="725595979" sldId="742"/>
            <ac:spMk id="3" creationId="{3698FA5E-1130-42A4-8853-F120AEE11503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52.477" v="5133"/>
        <pc:sldMkLst>
          <pc:docMk/>
          <pc:sldMk cId="821959587" sldId="743"/>
        </pc:sldMkLst>
        <pc:spChg chg="mod">
          <ac:chgData name="Wittman, Barry" userId="bff186cd-6ce8-41ba-8e8c-e85cdef216de" providerId="ADAL" clId="{B9852547-EC80-45FA-8BB5-3E80BDB3C083}" dt="2020-03-25T01:42:42.575" v="2632" actId="20577"/>
          <ac:spMkLst>
            <pc:docMk/>
            <pc:sldMk cId="821959587" sldId="743"/>
            <ac:spMk id="2" creationId="{DFFB2021-FC0A-4765-8C37-9D5D91CAEED9}"/>
          </ac:spMkLst>
        </pc:spChg>
        <pc:spChg chg="mod">
          <ac:chgData name="Wittman, Barry" userId="bff186cd-6ce8-41ba-8e8c-e85cdef216de" providerId="ADAL" clId="{B9852547-EC80-45FA-8BB5-3E80BDB3C083}" dt="2020-03-25T02:06:37.773" v="5129" actId="2711"/>
          <ac:spMkLst>
            <pc:docMk/>
            <pc:sldMk cId="821959587" sldId="743"/>
            <ac:spMk id="3" creationId="{CB07C038-26C0-4827-87C3-5A659A85DAE1}"/>
          </ac:spMkLst>
        </pc:spChg>
      </pc:sldChg>
      <pc:sldChg chg="del">
        <pc:chgData name="Wittman, Barry" userId="bff186cd-6ce8-41ba-8e8c-e85cdef216de" providerId="ADAL" clId="{B9852547-EC80-45FA-8BB5-3E80BDB3C083}" dt="2020-03-25T01:10:41.076" v="175" actId="2696"/>
        <pc:sldMkLst>
          <pc:docMk/>
          <pc:sldMk cId="1632298908" sldId="744"/>
        </pc:sldMkLst>
      </pc:sldChg>
      <pc:sldChg chg="addSp modSp add modAnim">
        <pc:chgData name="Wittman, Barry" userId="bff186cd-6ce8-41ba-8e8c-e85cdef216de" providerId="ADAL" clId="{B9852547-EC80-45FA-8BB5-3E80BDB3C083}" dt="2020-03-25T01:57:23.590" v="4242"/>
        <pc:sldMkLst>
          <pc:docMk/>
          <pc:sldMk cId="2708620891" sldId="744"/>
        </pc:sldMkLst>
        <pc:spChg chg="mod">
          <ac:chgData name="Wittman, Barry" userId="bff186cd-6ce8-41ba-8e8c-e85cdef216de" providerId="ADAL" clId="{B9852547-EC80-45FA-8BB5-3E80BDB3C083}" dt="2020-03-25T01:51:19.625" v="3613" actId="20577"/>
          <ac:spMkLst>
            <pc:docMk/>
            <pc:sldMk cId="2708620891" sldId="744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1:56:54.989" v="4234" actId="27636"/>
          <ac:spMkLst>
            <pc:docMk/>
            <pc:sldMk cId="2708620891" sldId="744"/>
            <ac:spMk id="3" creationId="{A31FE416-E106-4728-B06E-3324AC00FD12}"/>
          </ac:spMkLst>
        </pc:spChg>
        <pc:spChg chg="add mod">
          <ac:chgData name="Wittman, Barry" userId="bff186cd-6ce8-41ba-8e8c-e85cdef216de" providerId="ADAL" clId="{B9852547-EC80-45FA-8BB5-3E80BDB3C083}" dt="2020-03-25T01:56:50.274" v="4227" actId="1036"/>
          <ac:spMkLst>
            <pc:docMk/>
            <pc:sldMk cId="2708620891" sldId="744"/>
            <ac:spMk id="4" creationId="{64005B33-0113-4B4E-9846-862F7224C4BD}"/>
          </ac:spMkLst>
        </pc:spChg>
        <pc:spChg chg="add mod">
          <ac:chgData name="Wittman, Barry" userId="bff186cd-6ce8-41ba-8e8c-e85cdef216de" providerId="ADAL" clId="{B9852547-EC80-45FA-8BB5-3E80BDB3C083}" dt="2020-03-25T01:57:01.703" v="4239" actId="207"/>
          <ac:spMkLst>
            <pc:docMk/>
            <pc:sldMk cId="2708620891" sldId="744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1.091" v="176" actId="2696"/>
        <pc:sldMkLst>
          <pc:docMk/>
          <pc:sldMk cId="863075360" sldId="745"/>
        </pc:sldMkLst>
      </pc:sldChg>
      <pc:sldChg chg="modSp add">
        <pc:chgData name="Wittman, Barry" userId="bff186cd-6ce8-41ba-8e8c-e85cdef216de" providerId="ADAL" clId="{B9852547-EC80-45FA-8BB5-3E80BDB3C083}" dt="2020-03-25T02:01:26.684" v="4505" actId="20577"/>
        <pc:sldMkLst>
          <pc:docMk/>
          <pc:sldMk cId="1878530564" sldId="745"/>
        </pc:sldMkLst>
        <pc:spChg chg="mod">
          <ac:chgData name="Wittman, Barry" userId="bff186cd-6ce8-41ba-8e8c-e85cdef216de" providerId="ADAL" clId="{B9852547-EC80-45FA-8BB5-3E80BDB3C083}" dt="2020-03-25T01:57:31.359" v="4249" actId="20577"/>
          <ac:spMkLst>
            <pc:docMk/>
            <pc:sldMk cId="1878530564" sldId="745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2:01:26.684" v="4505" actId="20577"/>
          <ac:spMkLst>
            <pc:docMk/>
            <pc:sldMk cId="1878530564" sldId="745"/>
            <ac:spMk id="3" creationId="{A31FE416-E106-4728-B06E-3324AC00FD12}"/>
          </ac:spMkLst>
        </pc:spChg>
        <pc:spChg chg="mod">
          <ac:chgData name="Wittman, Barry" userId="bff186cd-6ce8-41ba-8e8c-e85cdef216de" providerId="ADAL" clId="{B9852547-EC80-45FA-8BB5-3E80BDB3C083}" dt="2020-03-25T01:59:11.642" v="4390" actId="404"/>
          <ac:spMkLst>
            <pc:docMk/>
            <pc:sldMk cId="1878530564" sldId="745"/>
            <ac:spMk id="4" creationId="{64005B33-0113-4B4E-9846-862F7224C4BD}"/>
          </ac:spMkLst>
        </pc:spChg>
        <pc:spChg chg="mod">
          <ac:chgData name="Wittman, Barry" userId="bff186cd-6ce8-41ba-8e8c-e85cdef216de" providerId="ADAL" clId="{B9852547-EC80-45FA-8BB5-3E80BDB3C083}" dt="2020-03-25T02:00:20.995" v="4447" actId="207"/>
          <ac:spMkLst>
            <pc:docMk/>
            <pc:sldMk cId="1878530564" sldId="745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0.928" v="167" actId="2696"/>
        <pc:sldMkLst>
          <pc:docMk/>
          <pc:sldMk cId="3210909659" sldId="746"/>
        </pc:sldMkLst>
      </pc:sldChg>
    </pc:docChg>
  </pc:docChgLst>
  <pc:docChgLst>
    <pc:chgData name="Barry Wittman" userId="bff186cd-6ce8-41ba-8e8c-e85cdef216de" providerId="ADAL" clId="{E49F8417-7C90-45B5-91C4-55F3B5D6FF2F}"/>
    <pc:docChg chg="modSld">
      <pc:chgData name="Barry Wittman" userId="bff186cd-6ce8-41ba-8e8c-e85cdef216de" providerId="ADAL" clId="{E49F8417-7C90-45B5-91C4-55F3B5D6FF2F}" dt="2020-03-20T16:12:47.554" v="3" actId="20577"/>
      <pc:docMkLst>
        <pc:docMk/>
      </pc:docMkLst>
    </pc:docChg>
  </pc:docChgLst>
  <pc:docChgLst>
    <pc:chgData name="Wittman, Barry" userId="bff186cd-6ce8-41ba-8e8c-e85cdef216de" providerId="ADAL" clId="{E49F8417-7C90-45B5-91C4-55F3B5D6FF2F}"/>
    <pc:docChg chg="undo redo custSel addSld delSld modSld sldOrd">
      <pc:chgData name="Wittman, Barry" userId="bff186cd-6ce8-41ba-8e8c-e85cdef216de" providerId="ADAL" clId="{E49F8417-7C90-45B5-91C4-55F3B5D6FF2F}" dt="2020-03-19T19:20:36.523" v="3999"/>
      <pc:docMkLst>
        <pc:docMk/>
      </pc:docMkLst>
      <pc:sldChg chg="modSp modAnim">
        <pc:chgData name="Wittman, Barry" userId="bff186cd-6ce8-41ba-8e8c-e85cdef216de" providerId="ADAL" clId="{E49F8417-7C90-45B5-91C4-55F3B5D6FF2F}" dt="2020-03-19T19:20:36.523" v="3999"/>
        <pc:sldMkLst>
          <pc:docMk/>
          <pc:sldMk cId="0" sldId="297"/>
        </pc:sldMkLst>
        <pc:spChg chg="mod">
          <ac:chgData name="Wittman, Barry" userId="bff186cd-6ce8-41ba-8e8c-e85cdef216de" providerId="ADAL" clId="{E49F8417-7C90-45B5-91C4-55F3B5D6FF2F}" dt="2020-03-19T19:20:29.971" v="3998" actId="20577"/>
          <ac:spMkLst>
            <pc:docMk/>
            <pc:sldMk cId="0" sldId="297"/>
            <ac:spMk id="5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467DD11A-8892-433C-9E34-5373AF518453}"/>
    <pc:docChg chg="addSld modSld">
      <pc:chgData name="Wittman, Barry" userId="bff186cd-6ce8-41ba-8e8c-e85cdef216de" providerId="ADAL" clId="{467DD11A-8892-433C-9E34-5373AF518453}" dt="2020-03-19T10:17:06.334" v="0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Collections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sort()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max()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min()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replaceAll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reverse()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Arrays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binarySearch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sort()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64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0BBBA-D222-4769-84F3-CDC75704E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1BAA7-DCBB-4B28-BE41-A04913DBB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/>
          <a:lstStyle/>
          <a:p>
            <a:r>
              <a:rPr lang="en-US" dirty="0"/>
              <a:t>Often, you will need to keep ordered lists of things</a:t>
            </a:r>
          </a:p>
          <a:p>
            <a:r>
              <a:rPr lang="en-US" dirty="0"/>
              <a:t>This functionality is built into Python</a:t>
            </a:r>
          </a:p>
          <a:p>
            <a:r>
              <a:rPr lang="en-US" dirty="0"/>
              <a:t>In Java, you need to use a library:</a:t>
            </a:r>
          </a:p>
          <a:p>
            <a:r>
              <a:rPr lang="en-US" dirty="0"/>
              <a:t>Interface: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</a:p>
          <a:p>
            <a:r>
              <a:rPr lang="en-US" dirty="0"/>
              <a:t>Common implementing classes: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&lt;E&gt;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LinkedList&lt;E&gt;</a:t>
            </a:r>
          </a:p>
        </p:txBody>
      </p:sp>
    </p:spTree>
    <p:extLst>
      <p:ext uri="{BB962C8B-B14F-4D97-AF65-F5344CB8AC3E}">
        <p14:creationId xmlns:p14="http://schemas.microsoft.com/office/powerpoint/2010/main" val="295586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2AC0D-BE47-4079-9884-BC7FD746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  <a:r>
              <a:rPr lang="en-US" dirty="0"/>
              <a:t>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2F080-A557-4353-A4BE-CF9A3050B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68580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  <a:r>
              <a:rPr lang="en-US" dirty="0"/>
              <a:t> interface is one of the biggest you'll ever see</a:t>
            </a:r>
          </a:p>
          <a:p>
            <a:r>
              <a:rPr lang="en-US" dirty="0"/>
              <a:t>Here are a few important methods in it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8708C51-349A-4017-8B23-37D3C3CED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100522"/>
              </p:ext>
            </p:extLst>
          </p:nvPr>
        </p:nvGraphicFramePr>
        <p:xfrm>
          <a:off x="304800" y="2286000"/>
          <a:ext cx="11354751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280">
                  <a:extLst>
                    <a:ext uri="{9D8B030D-6E8A-4147-A177-3AD203B41FA5}">
                      <a16:colId xmlns:a16="http://schemas.microsoft.com/office/drawing/2014/main" val="2193698013"/>
                    </a:ext>
                  </a:extLst>
                </a:gridCol>
                <a:gridCol w="5659120">
                  <a:extLst>
                    <a:ext uri="{9D8B030D-6E8A-4147-A177-3AD203B41FA5}">
                      <a16:colId xmlns:a16="http://schemas.microsoft.com/office/drawing/2014/main" val="1914392133"/>
                    </a:ext>
                  </a:extLst>
                </a:gridCol>
                <a:gridCol w="4471351">
                  <a:extLst>
                    <a:ext uri="{9D8B030D-6E8A-4147-A177-3AD203B41FA5}">
                      <a16:colId xmlns:a16="http://schemas.microsoft.com/office/drawing/2014/main" val="2267233244"/>
                    </a:ext>
                  </a:extLst>
                </a:gridCol>
              </a:tblGrid>
              <a:tr h="290704">
                <a:tc>
                  <a:txBody>
                    <a:bodyPr/>
                    <a:lstStyle/>
                    <a:p>
                      <a:r>
                        <a:rPr lang="en-US" sz="1700" b="1" dirty="0"/>
                        <a:t>Returns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468968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add(E element)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Adds </a:t>
                      </a:r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element</a:t>
                      </a:r>
                      <a:r>
                        <a:rPr lang="en-US" sz="1700" dirty="0"/>
                        <a:t> to the end of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403731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add(int index, E element)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Adds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element</a:t>
                      </a:r>
                      <a:r>
                        <a:rPr lang="en-US" sz="1700" dirty="0"/>
                        <a:t> before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179158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addAll</a:t>
                      </a:r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(Collection&lt;? extends E&gt; collection)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Adds everything from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collection</a:t>
                      </a:r>
                      <a:r>
                        <a:rPr lang="en-US" sz="1700" dirty="0"/>
                        <a:t> to this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211354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clear()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Removes everything from this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76026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contains(Object object)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true</a:t>
                      </a:r>
                      <a:r>
                        <a:rPr lang="en-US" sz="1700" dirty="0"/>
                        <a:t>  if this list contains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object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736016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get(int index)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 the element at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83002"/>
                  </a:ext>
                </a:extLst>
              </a:tr>
              <a:tr h="505573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indexOf</a:t>
                      </a:r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(Object object)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Returns the first index where something that equals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object</a:t>
                      </a:r>
                      <a:r>
                        <a:rPr lang="en-US" sz="1700" dirty="0"/>
                        <a:t> can be found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995958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isEmpty</a:t>
                      </a:r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true</a:t>
                      </a:r>
                      <a:r>
                        <a:rPr lang="en-US" sz="1700" dirty="0"/>
                        <a:t> if the list is empty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646606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remove(int index)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Remove the element at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253602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set(int index, E element)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Set the item at </a:t>
                      </a:r>
                      <a:r>
                        <a:rPr lang="en-US" dirty="0"/>
                        <a:t>location</a:t>
                      </a:r>
                      <a:r>
                        <a:rPr lang="en-US" sz="1700" dirty="0"/>
                        <a:t>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index</a:t>
                      </a:r>
                      <a:r>
                        <a:rPr lang="en-US" sz="1700" dirty="0"/>
                        <a:t> to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273901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size()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Returns the size of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298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47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06C05-365E-4C28-8C8A-0FCE1AEF0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vs.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82891-BAF7-4020-A51D-90E38BFCE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you will learn (or have learned) in COMP 2100,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uses an array inside to store </a:t>
            </a:r>
            <a:r>
              <a:rPr lang="en-US" dirty="0" err="1"/>
              <a:t>datay</a:t>
            </a:r>
            <a:endParaRPr lang="en-US" dirty="0"/>
          </a:p>
          <a:p>
            <a:pPr lvl="1"/>
            <a:r>
              <a:rPr lang="en-US" dirty="0"/>
              <a:t>When you need more space, it makes a new array and copies all the old stuff into the new array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/>
              <a:t> uses a (wait for it) linked list to store the data</a:t>
            </a:r>
          </a:p>
          <a:p>
            <a:r>
              <a:rPr lang="en-US" dirty="0"/>
              <a:t>In principle,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/>
              <a:t> is faster for lots of unpredictable adds and removals</a:t>
            </a:r>
          </a:p>
          <a:p>
            <a:pPr lvl="1"/>
            <a:r>
              <a:rPr lang="en-US" dirty="0"/>
              <a:t>Especially adds and removals at the beginning of the list</a:t>
            </a:r>
          </a:p>
          <a:p>
            <a:r>
              <a:rPr lang="en-US" dirty="0"/>
              <a:t>In practice,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is almost always faster</a:t>
            </a:r>
          </a:p>
          <a:p>
            <a:pPr lvl="1"/>
            <a:r>
              <a:rPr lang="en-US" dirty="0"/>
              <a:t>Modern machines are really good at ripping through arrays </a:t>
            </a:r>
          </a:p>
        </p:txBody>
      </p:sp>
    </p:spTree>
    <p:extLst>
      <p:ext uri="{BB962C8B-B14F-4D97-AF65-F5344CB8AC3E}">
        <p14:creationId xmlns:p14="http://schemas.microsoft.com/office/powerpoint/2010/main" val="112995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3A913-7B33-4467-9094-DF764093A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B3335-134D-4B2F-9DA5-5A4FB7403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11007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/>
              <a:t> do have a few methods that the other one doesn't have</a:t>
            </a:r>
          </a:p>
          <a:p>
            <a:r>
              <a:rPr lang="en-US" dirty="0"/>
              <a:t>However, you almost always want to treat them like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r>
              <a:rPr lang="en-US" dirty="0"/>
              <a:t>It's a very common practice to store the class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dirty="0"/>
              <a:t> variable</a:t>
            </a:r>
          </a:p>
          <a:p>
            <a:r>
              <a:rPr lang="en-US" dirty="0"/>
              <a:t>Then, if you decide that you really wanted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instead of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/>
              <a:t>, you only have to change one thing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DC97C0-CF8B-4584-AFAA-28C7676D41B4}"/>
              </a:ext>
            </a:extLst>
          </p:cNvPr>
          <p:cNvSpPr/>
          <p:nvPr/>
        </p:nvSpPr>
        <p:spPr>
          <a:xfrm>
            <a:off x="609600" y="3886200"/>
            <a:ext cx="10972800" cy="2743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List&lt;Wombat&gt; wombats = </a:t>
            </a:r>
            <a:r>
              <a:rPr lang="en-US" sz="19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LinkedList&lt;Wombat&gt;();  </a:t>
            </a:r>
            <a:r>
              <a:rPr lang="en-US" sz="19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Change to </a:t>
            </a:r>
            <a:r>
              <a:rPr lang="en-US" sz="19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9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Wombat </a:t>
            </a: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walter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9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Wombat(</a:t>
            </a:r>
            <a:r>
              <a:rPr lang="en-US" sz="19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"Walter"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wombats.add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walter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wombats.add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Wombat(</a:t>
            </a:r>
            <a:r>
              <a:rPr lang="en-US" sz="19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"Wilma"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wombats.add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Wombat(</a:t>
            </a:r>
            <a:r>
              <a:rPr lang="en-US" sz="19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"Winona"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"Size: "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wombat.size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9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wombats.contains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walter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"We've got Walter!"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8423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4EC97-5D24-40C7-BBB1-70A4CDE3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practice 1 (Fizz Buzz)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48A40-C660-4BD0-A4F2-441E3215D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Create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values to hold</a:t>
            </a:r>
          </a:p>
          <a:p>
            <a:r>
              <a:rPr lang="en-US" dirty="0"/>
              <a:t>Prompt the user for a positive integer</a:t>
            </a:r>
          </a:p>
          <a:p>
            <a:r>
              <a:rPr lang="en-US" dirty="0"/>
              <a:t>From 1 up to the number they enter, add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equivalent of that number to the list</a:t>
            </a:r>
          </a:p>
          <a:p>
            <a:r>
              <a:rPr lang="en-US" dirty="0"/>
              <a:t>Exceptions:</a:t>
            </a:r>
          </a:p>
          <a:p>
            <a:pPr lvl="1"/>
            <a:r>
              <a:rPr lang="en-US" dirty="0"/>
              <a:t>If the number is divisible by 3, add Fizz to the list instead</a:t>
            </a:r>
          </a:p>
          <a:p>
            <a:pPr lvl="1"/>
            <a:r>
              <a:rPr lang="en-US" dirty="0"/>
              <a:t>If the number is divisible by 5, add Buzz to the list instead</a:t>
            </a:r>
          </a:p>
          <a:p>
            <a:pPr lvl="1"/>
            <a:r>
              <a:rPr lang="en-US" dirty="0"/>
              <a:t>If the number is divisible by both, add Fizz Buzz to the list instead</a:t>
            </a:r>
          </a:p>
          <a:p>
            <a:r>
              <a:rPr lang="en-US" dirty="0"/>
              <a:t>Output the list</a:t>
            </a:r>
          </a:p>
          <a:p>
            <a:r>
              <a:rPr lang="en-US" dirty="0"/>
              <a:t>Example for 16: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2, Fizz, 4, Buzz, Fizz, 7, 8, Fizz, Buzz, 11, Fizz, 13, 14, Fizz Buzz, 16</a:t>
            </a:r>
          </a:p>
        </p:txBody>
      </p:sp>
    </p:spTree>
    <p:extLst>
      <p:ext uri="{BB962C8B-B14F-4D97-AF65-F5344CB8AC3E}">
        <p14:creationId xmlns:p14="http://schemas.microsoft.com/office/powerpoint/2010/main" val="230505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E5E20-F26D-4E0F-836C-422B7327C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practice 2 (a real job interview question)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9DF66-7366-41B1-9F5A-3E0E20BF1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are </a:t>
            </a:r>
            <a:r>
              <a:rPr lang="en-US" b="1" i="1" dirty="0"/>
              <a:t>n</a:t>
            </a:r>
            <a:r>
              <a:rPr lang="en-US" dirty="0"/>
              <a:t> prisoners standing in a circle, about be executed</a:t>
            </a:r>
          </a:p>
          <a:p>
            <a:r>
              <a:rPr lang="en-US" dirty="0"/>
              <a:t>The executions are carried out starting with the </a:t>
            </a:r>
            <a:r>
              <a:rPr lang="en-US" b="1" i="1" dirty="0"/>
              <a:t>k</a:t>
            </a:r>
            <a:r>
              <a:rPr lang="en-US" baseline="30000" dirty="0"/>
              <a:t>th</a:t>
            </a:r>
            <a:r>
              <a:rPr lang="en-US" dirty="0"/>
              <a:t> person, and removing every successive </a:t>
            </a:r>
            <a:r>
              <a:rPr lang="en-US" b="1" i="1" dirty="0"/>
              <a:t>k</a:t>
            </a:r>
            <a:r>
              <a:rPr lang="en-US" baseline="30000" dirty="0"/>
              <a:t>th</a:t>
            </a:r>
            <a:r>
              <a:rPr lang="en-US" dirty="0"/>
              <a:t> person going clockwise until no one is left</a:t>
            </a:r>
          </a:p>
          <a:p>
            <a:r>
              <a:rPr lang="en-US" dirty="0"/>
              <a:t>Prompt the user for </a:t>
            </a:r>
            <a:r>
              <a:rPr lang="en-US" b="1" i="1" dirty="0"/>
              <a:t>n</a:t>
            </a:r>
            <a:r>
              <a:rPr lang="en-US" dirty="0"/>
              <a:t> and </a:t>
            </a:r>
            <a:r>
              <a:rPr lang="en-US" b="1" i="1" dirty="0"/>
              <a:t>k</a:t>
            </a:r>
          </a:p>
          <a:p>
            <a:r>
              <a:rPr lang="en-US" dirty="0"/>
              <a:t>Determine where a prisoner should stand in order to be the last survivor</a:t>
            </a:r>
          </a:p>
          <a:p>
            <a:r>
              <a:rPr lang="en-US" dirty="0"/>
              <a:t>For example, if </a:t>
            </a:r>
            <a:r>
              <a:rPr lang="en-US" b="1" i="1" dirty="0"/>
              <a:t>n</a:t>
            </a:r>
            <a:r>
              <a:rPr lang="en-US" dirty="0"/>
              <a:t> = 5 and </a:t>
            </a:r>
            <a:r>
              <a:rPr lang="en-US" b="1" i="1" dirty="0"/>
              <a:t>k</a:t>
            </a:r>
            <a:r>
              <a:rPr lang="en-US" dirty="0"/>
              <a:t> = 2, the order of executions would be [1, 3, 0, 4, 2] (assuming 0-based numbering)</a:t>
            </a:r>
          </a:p>
          <a:p>
            <a:r>
              <a:rPr lang="en-US" b="1" dirty="0"/>
              <a:t>Hint:</a:t>
            </a:r>
            <a:r>
              <a:rPr lang="en-US" dirty="0"/>
              <a:t> Use a list and repeatedly remove indexes</a:t>
            </a:r>
          </a:p>
        </p:txBody>
      </p:sp>
    </p:spTree>
    <p:extLst>
      <p:ext uri="{BB962C8B-B14F-4D97-AF65-F5344CB8AC3E}">
        <p14:creationId xmlns:p14="http://schemas.microsoft.com/office/powerpoint/2010/main" val="390701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5D9CF-6675-4FA2-B300-B6985D729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7C164-7DAF-4116-AE34-3381B689E0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6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Sets</a:t>
            </a:r>
          </a:p>
          <a:p>
            <a:r>
              <a:rPr lang="en-US" dirty="0"/>
              <a:t>Maps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Generics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Start Project 4</a:t>
            </a:r>
          </a:p>
          <a:p>
            <a:pPr lvl="1"/>
            <a:r>
              <a:rPr lang="en-US" b="1" dirty="0"/>
              <a:t>Get your teams figured out immediately!</a:t>
            </a:r>
          </a:p>
          <a:p>
            <a:r>
              <a:rPr lang="en-US" dirty="0"/>
              <a:t>Keep reading Chapter 18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445B7-1B54-4CF4-B15B-25B5B1D27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Post Mortem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279B5-C8D4-4921-B2D4-418E5E539F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12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Collections Framework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815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98F93A-A7C9-4422-85F1-6472242CD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Collections Framework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C7E984-F9BB-4475-AF1E-21DCD5423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Storing data is a fundamental part of programming</a:t>
            </a:r>
          </a:p>
          <a:p>
            <a:r>
              <a:rPr lang="en-US" dirty="0"/>
              <a:t>The Java Collections Framework (JCF) provides a rich set of libraries for storing data in different ways</a:t>
            </a:r>
          </a:p>
          <a:p>
            <a:r>
              <a:rPr lang="en-US" dirty="0"/>
              <a:t>It is the Java counterpart of the Standard Template Library (STL) provided for C++</a:t>
            </a:r>
          </a:p>
          <a:p>
            <a:r>
              <a:rPr lang="en-US" dirty="0"/>
              <a:t>The JCF provides many interfaces that are implemented by particular classes (or you can write classes to implement them too)</a:t>
            </a:r>
          </a:p>
          <a:p>
            <a:r>
              <a:rPr lang="en-US" dirty="0"/>
              <a:t>COMP 2100 focuses on implementing many of these classes, but you should rarely implement them yourself in the real world</a:t>
            </a:r>
          </a:p>
          <a:p>
            <a:pPr lvl="1"/>
            <a:r>
              <a:rPr lang="en-US" dirty="0"/>
              <a:t>Why reinvent the wheel?</a:t>
            </a:r>
          </a:p>
          <a:p>
            <a:pPr lvl="1"/>
            <a:r>
              <a:rPr lang="en-US" dirty="0"/>
              <a:t>Especially when the wheel has been very well tested</a:t>
            </a:r>
          </a:p>
        </p:txBody>
      </p:sp>
    </p:spTree>
    <p:extLst>
      <p:ext uri="{BB962C8B-B14F-4D97-AF65-F5344CB8AC3E}">
        <p14:creationId xmlns:p14="http://schemas.microsoft.com/office/powerpoint/2010/main" val="319159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interfaces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Collection	</a:t>
            </a:r>
            <a:r>
              <a:rPr lang="en-US" dirty="0"/>
              <a:t>Parent interface of most containers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/>
              <a:t>A collection that can be iterated over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List			</a:t>
            </a:r>
            <a:r>
              <a:rPr lang="en-US" dirty="0"/>
              <a:t>A collection that contains items in an order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Queue			</a:t>
            </a:r>
            <a:r>
              <a:rPr lang="en-US" dirty="0"/>
              <a:t>A collection that supports FIFO operations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Set			</a:t>
            </a:r>
            <a:r>
              <a:rPr lang="en-US" dirty="0"/>
              <a:t>A collection of unordered objects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Map			</a:t>
            </a:r>
            <a:r>
              <a:rPr lang="en-US" dirty="0"/>
              <a:t>A collection of (key, value) pairs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36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latin typeface="Courier New" pitchFamily="49" charset="0"/>
                <a:cs typeface="Courier New" pitchFamily="49" charset="0"/>
              </a:rPr>
              <a:t>LinkedList		</a:t>
            </a:r>
            <a:r>
              <a:rPr lang="en-US" sz="3000" dirty="0"/>
              <a:t>List implementation using a linked list</a:t>
            </a:r>
          </a:p>
          <a:p>
            <a:r>
              <a:rPr lang="en-US" sz="3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000" dirty="0"/>
              <a:t>List implementation using a dynamic array</a:t>
            </a:r>
            <a:endParaRPr lang="en-US" sz="3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3000" b="1" dirty="0">
                <a:latin typeface="Courier New" pitchFamily="49" charset="0"/>
                <a:cs typeface="Courier New" pitchFamily="49" charset="0"/>
              </a:rPr>
              <a:t>Stack			</a:t>
            </a:r>
            <a:r>
              <a:rPr lang="en-US" sz="3000" dirty="0"/>
              <a:t>FILO data structure</a:t>
            </a:r>
          </a:p>
          <a:p>
            <a:r>
              <a:rPr lang="en-US" sz="3000" b="1" dirty="0">
                <a:latin typeface="Courier New" pitchFamily="49" charset="0"/>
                <a:cs typeface="Courier New" pitchFamily="49" charset="0"/>
              </a:rPr>
              <a:t>Vector			</a:t>
            </a:r>
            <a:r>
              <a:rPr lang="en-US" sz="3000" dirty="0"/>
              <a:t>Like an 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3000" dirty="0"/>
              <a:t>, but thread-safe</a:t>
            </a:r>
          </a:p>
          <a:p>
            <a:r>
              <a:rPr lang="en-US" sz="3000" b="1" dirty="0">
                <a:latin typeface="Courier New" pitchFamily="49" charset="0"/>
                <a:cs typeface="Courier New" pitchFamily="49" charset="0"/>
              </a:rPr>
              <a:t>HashSet		</a:t>
            </a:r>
            <a:r>
              <a:rPr lang="en-US" sz="3000" dirty="0"/>
              <a:t>Set implementation using a hash table</a:t>
            </a:r>
            <a:endParaRPr lang="en-US" sz="3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3000" b="1" dirty="0" err="1">
                <a:latin typeface="Courier New" pitchFamily="49" charset="0"/>
                <a:cs typeface="Courier New" pitchFamily="49" charset="0"/>
              </a:rPr>
              <a:t>TreeSet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000" dirty="0"/>
              <a:t>Set implementation using binary search trees</a:t>
            </a:r>
            <a:endParaRPr lang="en-US" sz="3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3000" b="1" dirty="0">
                <a:latin typeface="Courier New" pitchFamily="49" charset="0"/>
                <a:cs typeface="Courier New" pitchFamily="49" charset="0"/>
              </a:rPr>
              <a:t>HashMap		</a:t>
            </a:r>
            <a:r>
              <a:rPr lang="en-US" sz="3000" dirty="0"/>
              <a:t>Map implementation using a hash table</a:t>
            </a:r>
            <a:endParaRPr lang="en-US" sz="3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3000" b="1" dirty="0" err="1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000" dirty="0"/>
              <a:t>Map implementation using binary search trees</a:t>
            </a:r>
            <a:endParaRPr lang="en-US" sz="3000" b="1" dirty="0">
              <a:latin typeface="Courier New" pitchFamily="49" charset="0"/>
              <a:cs typeface="Courier New" pitchFamily="49" charset="0"/>
            </a:endParaRP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593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8630</TotalTime>
  <Words>1009</Words>
  <Application>Microsoft Office PowerPoint</Application>
  <PresentationFormat>Widescreen</PresentationFormat>
  <Paragraphs>139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4</vt:lpstr>
      <vt:lpstr>Exam 2 Post Mortem</vt:lpstr>
      <vt:lpstr>Java Collections Framework</vt:lpstr>
      <vt:lpstr>Java Collections Framework</vt:lpstr>
      <vt:lpstr>Container interfaces</vt:lpstr>
      <vt:lpstr>Container classes</vt:lpstr>
      <vt:lpstr>Tools</vt:lpstr>
      <vt:lpstr>List&lt;E&gt; interface</vt:lpstr>
      <vt:lpstr>List&lt;E&gt; methods</vt:lpstr>
      <vt:lpstr>ArrayList vs. LinkedList</vt:lpstr>
      <vt:lpstr>Using the List interface</vt:lpstr>
      <vt:lpstr>List practice 1 (Fizz Buzz)</vt:lpstr>
      <vt:lpstr>List practice 2 (a real job interview question)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1519</cp:revision>
  <dcterms:created xsi:type="dcterms:W3CDTF">2009-08-24T20:26:10Z</dcterms:created>
  <dcterms:modified xsi:type="dcterms:W3CDTF">2020-04-24T16:32:08Z</dcterms:modified>
</cp:coreProperties>
</file>